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89"/>
    <p:restoredTop sz="94643"/>
  </p:normalViewPr>
  <p:slideViewPr>
    <p:cSldViewPr snapToGrid="0" snapToObjects="1">
      <p:cViewPr varScale="1">
        <p:scale>
          <a:sx n="118" d="100"/>
          <a:sy n="118" d="100"/>
        </p:scale>
        <p:origin x="216" y="232"/>
      </p:cViewPr>
      <p:guideLst/>
    </p:cSldViewPr>
  </p:slideViewPr>
  <p:notesTextViewPr>
    <p:cViewPr>
      <p:scale>
        <a:sx n="1" d="1"/>
        <a:sy n="1" d="1"/>
      </p:scale>
      <p:origin x="0" y="0"/>
    </p:cViewPr>
  </p:notesTextViewPr>
  <p:notesViewPr>
    <p:cSldViewPr snapToGrid="0" snapToObjects="1">
      <p:cViewPr varScale="1">
        <p:scale>
          <a:sx n="96" d="100"/>
          <a:sy n="96" d="100"/>
        </p:scale>
        <p:origin x="3512" y="16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tiff>
</file>

<file path=ppt/media/image2.tiff>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F8AEDD-E870-5846-861D-150AEE371F02}" type="datetimeFigureOut">
              <a:rPr lang="en-US" smtClean="0"/>
              <a:t>2/18/19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E006AD-4C0D-BC44-8E0F-9B6CBE934C6C}" type="slidenum">
              <a:rPr lang="en-US" smtClean="0"/>
              <a:t>‹#›</a:t>
            </a:fld>
            <a:endParaRPr lang="en-US"/>
          </a:p>
        </p:txBody>
      </p:sp>
    </p:spTree>
    <p:extLst>
      <p:ext uri="{BB962C8B-B14F-4D97-AF65-F5344CB8AC3E}">
        <p14:creationId xmlns:p14="http://schemas.microsoft.com/office/powerpoint/2010/main" val="13789160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kpfa.org/program/over-the-edge/"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Jordan_Seiler#cite_note-1"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en.wikipedia.org/wiki/Activism"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https://en.wikipedia.org/wiki/Rutgers_University" TargetMode="External"/><Relationship Id="rId4" Type="http://schemas.openxmlformats.org/officeDocument/2006/relationships/hyperlink" Target="https://en.wikipedia.org/wiki/Anti-globalisation"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excerpt from the group’s website reads:</a:t>
            </a:r>
          </a:p>
          <a:p>
            <a:endParaRPr lang="en-US" dirty="0"/>
          </a:p>
          <a:p>
            <a:r>
              <a:rPr lang="en-US" dirty="0"/>
              <a:t>Headquartered in San Francisco, the BLF is a privately-held, worker-controlled shadow entity with no phone number and no permanent address. Our highly secure operating environment and extralegal status guarantee our clients the acme of service, while our internationally recognized creative team delivers unmatched "wow.” Unlike traditional agencies, the BLF is not available for general hire, and offers its services only to an exclusive list of advertisers. Our clients are carefully selected on the basis of a complex formula known only to cabal insiders, and our improvement actions are undertaken on a pro-bono basis, unfettered by the petty demands of clueless executives and weak-kneed middle managers. This unique position of independence allows us unlimited creative freedom, and provides the key to "unlocking" messages that might otherwise have been lost in the bureaucratic </a:t>
            </a:r>
            <a:r>
              <a:rPr lang="en-US" dirty="0" err="1"/>
              <a:t>natterings</a:t>
            </a:r>
            <a:r>
              <a:rPr lang="en-US" dirty="0"/>
              <a:t> of some spineless "account team." We pride ourselves on our total lack of customer service, and our laser-like focus on Message.</a:t>
            </a:r>
          </a:p>
        </p:txBody>
      </p:sp>
      <p:sp>
        <p:nvSpPr>
          <p:cNvPr id="4" name="Slide Number Placeholder 3"/>
          <p:cNvSpPr>
            <a:spLocks noGrp="1"/>
          </p:cNvSpPr>
          <p:nvPr>
            <p:ph type="sldNum" sz="quarter" idx="5"/>
          </p:nvPr>
        </p:nvSpPr>
        <p:spPr/>
        <p:txBody>
          <a:bodyPr/>
          <a:lstStyle/>
          <a:p>
            <a:fld id="{2BE006AD-4C0D-BC44-8E0F-9B6CBE934C6C}" type="slidenum">
              <a:rPr lang="en-US" smtClean="0"/>
              <a:t>4</a:t>
            </a:fld>
            <a:endParaRPr lang="en-US"/>
          </a:p>
        </p:txBody>
      </p:sp>
    </p:spTree>
    <p:extLst>
      <p:ext uri="{BB962C8B-B14F-4D97-AF65-F5344CB8AC3E}">
        <p14:creationId xmlns:p14="http://schemas.microsoft.com/office/powerpoint/2010/main" val="16062000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dirty="0" err="1"/>
              <a:t>Negativland</a:t>
            </a:r>
            <a:r>
              <a:rPr lang="en-US" dirty="0"/>
              <a:t> is a “band” but It’s best to qualify the word “band.” Since the late 1970s, </a:t>
            </a:r>
            <a:r>
              <a:rPr lang="en-US" dirty="0" err="1"/>
              <a:t>Negativland</a:t>
            </a:r>
            <a:r>
              <a:rPr lang="en-US" dirty="0"/>
              <a:t> has worked more as a collective with fluctuating membership, using improvisation and scavenged audio detritus as raw materials. It is an evolving experiment in which the notion of a band is a framing device to explore issues, including media, religion and global capitalism; </a:t>
            </a:r>
          </a:p>
          <a:p>
            <a:pPr fontAlgn="base"/>
            <a:endParaRPr lang="en-US" dirty="0"/>
          </a:p>
          <a:p>
            <a:pPr fontAlgn="base"/>
            <a:r>
              <a:rPr lang="en-US" dirty="0"/>
              <a:t>in an interview, Mr. </a:t>
            </a:r>
            <a:r>
              <a:rPr lang="en-US" dirty="0" err="1"/>
              <a:t>Hosler</a:t>
            </a:r>
            <a:r>
              <a:rPr lang="en-US" dirty="0"/>
              <a:t> called it “a giant conceptual art project about intellectual property and the privatization of culture.”</a:t>
            </a:r>
          </a:p>
          <a:p>
            <a:pPr fontAlgn="base"/>
            <a:endParaRPr lang="en-US" dirty="0"/>
          </a:p>
          <a:p>
            <a:pPr fontAlgn="base"/>
            <a:r>
              <a:rPr lang="en-US" dirty="0"/>
              <a:t>Those activities have included records, performances and a radio show, </a:t>
            </a:r>
            <a:r>
              <a:rPr lang="en-US" u="sng" dirty="0">
                <a:hlinkClick r:id="rId3" tooltip="About the show."/>
              </a:rPr>
              <a:t>“Over the Edge,” </a:t>
            </a:r>
            <a:r>
              <a:rPr lang="en-US" dirty="0"/>
              <a:t>which has run continuously since 1981 on KPFA in Berkeley, Calif.,</a:t>
            </a:r>
          </a:p>
          <a:p>
            <a:endParaRPr lang="en-US" dirty="0"/>
          </a:p>
        </p:txBody>
      </p:sp>
      <p:sp>
        <p:nvSpPr>
          <p:cNvPr id="4" name="Slide Number Placeholder 3"/>
          <p:cNvSpPr>
            <a:spLocks noGrp="1"/>
          </p:cNvSpPr>
          <p:nvPr>
            <p:ph type="sldNum" sz="quarter" idx="5"/>
          </p:nvPr>
        </p:nvSpPr>
        <p:spPr/>
        <p:txBody>
          <a:bodyPr/>
          <a:lstStyle/>
          <a:p>
            <a:fld id="{2BE006AD-4C0D-BC44-8E0F-9B6CBE934C6C}" type="slidenum">
              <a:rPr lang="en-US" smtClean="0"/>
              <a:t>5</a:t>
            </a:fld>
            <a:endParaRPr lang="en-US"/>
          </a:p>
        </p:txBody>
      </p:sp>
    </p:spTree>
    <p:extLst>
      <p:ext uri="{BB962C8B-B14F-4D97-AF65-F5344CB8AC3E}">
        <p14:creationId xmlns:p14="http://schemas.microsoft.com/office/powerpoint/2010/main" val="28610940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Jordan Seiler</a:t>
            </a:r>
            <a:r>
              <a:rPr lang="en-US" dirty="0"/>
              <a:t> is a New York-based public space artist known for his long-term project titled "</a:t>
            </a:r>
            <a:r>
              <a:rPr lang="en-US" dirty="0" err="1"/>
              <a:t>PublicAdCampaign</a:t>
            </a:r>
            <a:r>
              <a:rPr lang="en-US" dirty="0"/>
              <a:t>" for which he takes over billboards to use as canvases for his own pieces.</a:t>
            </a:r>
            <a:r>
              <a:rPr lang="en-US" baseline="30000" dirty="0">
                <a:hlinkClick r:id="rId3"/>
              </a:rPr>
              <a:t>[1]</a:t>
            </a:r>
            <a:r>
              <a:rPr lang="en-US" dirty="0"/>
              <a:t> Seiler’s works are characterized by minimalistic formal style and concentration on graphic shapes.</a:t>
            </a:r>
          </a:p>
        </p:txBody>
      </p:sp>
      <p:sp>
        <p:nvSpPr>
          <p:cNvPr id="4" name="Slide Number Placeholder 3"/>
          <p:cNvSpPr>
            <a:spLocks noGrp="1"/>
          </p:cNvSpPr>
          <p:nvPr>
            <p:ph type="sldNum" sz="quarter" idx="5"/>
          </p:nvPr>
        </p:nvSpPr>
        <p:spPr/>
        <p:txBody>
          <a:bodyPr/>
          <a:lstStyle/>
          <a:p>
            <a:fld id="{2BE006AD-4C0D-BC44-8E0F-9B6CBE934C6C}" type="slidenum">
              <a:rPr lang="en-US" smtClean="0"/>
              <a:t>6</a:t>
            </a:fld>
            <a:endParaRPr lang="en-US"/>
          </a:p>
        </p:txBody>
      </p:sp>
    </p:spTree>
    <p:extLst>
      <p:ext uri="{BB962C8B-B14F-4D97-AF65-F5344CB8AC3E}">
        <p14:creationId xmlns:p14="http://schemas.microsoft.com/office/powerpoint/2010/main" val="20516560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Naomi Klein</a:t>
            </a:r>
            <a:r>
              <a:rPr lang="en-US" dirty="0"/>
              <a:t> (born May 8, 1970) is a Canadian author, </a:t>
            </a:r>
            <a:r>
              <a:rPr lang="en-US" dirty="0">
                <a:hlinkClick r:id="rId3" tooltip="Activism"/>
              </a:rPr>
              <a:t>social activist</a:t>
            </a:r>
            <a:r>
              <a:rPr lang="en-US" dirty="0"/>
              <a:t>, and filmmaker known for her political analyses and criticism </a:t>
            </a:r>
            <a:r>
              <a:rPr lang="en-US" dirty="0">
                <a:hlinkClick r:id="rId4" tooltip="Anti-globalisation"/>
              </a:rPr>
              <a:t>of corporate globalization</a:t>
            </a:r>
            <a:r>
              <a:rPr lang="en-US" dirty="0"/>
              <a:t> </a:t>
            </a:r>
          </a:p>
          <a:p>
            <a:endParaRPr lang="en-US" dirty="0"/>
          </a:p>
          <a:p>
            <a:r>
              <a:rPr lang="en-US" dirty="0"/>
              <a:t>She is the Gloria Steinem Chair in Media, Culture, and Feminist Studies at </a:t>
            </a:r>
            <a:r>
              <a:rPr lang="en-US" dirty="0">
                <a:hlinkClick r:id="rId5" tooltip="Rutgers University"/>
              </a:rPr>
              <a:t>Rutgers University</a:t>
            </a:r>
            <a:r>
              <a:rPr lang="en-US" dirty="0"/>
              <a:t>.</a:t>
            </a:r>
            <a:endParaRPr lang="en-US" baseline="30000" dirty="0"/>
          </a:p>
          <a:p>
            <a:endParaRPr lang="en-US" baseline="30000" dirty="0"/>
          </a:p>
          <a:p>
            <a:r>
              <a:rPr lang="en-US" dirty="0"/>
              <a:t>She’s written numerous books including No Logo, The Shock Doctrine, This Changes Everything: Capitalism vs the Climate, and produced several films including The Take, a documentary about a group of Argentine factory workers who take over their factory by force and establish a worker owned co-op there</a:t>
            </a:r>
          </a:p>
        </p:txBody>
      </p:sp>
      <p:sp>
        <p:nvSpPr>
          <p:cNvPr id="4" name="Slide Number Placeholder 3"/>
          <p:cNvSpPr>
            <a:spLocks noGrp="1"/>
          </p:cNvSpPr>
          <p:nvPr>
            <p:ph type="sldNum" sz="quarter" idx="5"/>
          </p:nvPr>
        </p:nvSpPr>
        <p:spPr/>
        <p:txBody>
          <a:bodyPr/>
          <a:lstStyle/>
          <a:p>
            <a:fld id="{2BE006AD-4C0D-BC44-8E0F-9B6CBE934C6C}" type="slidenum">
              <a:rPr lang="en-US" smtClean="0"/>
              <a:t>7</a:t>
            </a:fld>
            <a:endParaRPr lang="en-US"/>
          </a:p>
        </p:txBody>
      </p:sp>
    </p:spTree>
    <p:extLst>
      <p:ext uri="{BB962C8B-B14F-4D97-AF65-F5344CB8AC3E}">
        <p14:creationId xmlns:p14="http://schemas.microsoft.com/office/powerpoint/2010/main" val="26279599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12BD5-C2C7-FB4C-8067-B4B47B362BF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346131B-6F09-8749-A98D-B2F234E990A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C50923A-0502-DA4B-A296-B26CA65A02B2}"/>
              </a:ext>
            </a:extLst>
          </p:cNvPr>
          <p:cNvSpPr>
            <a:spLocks noGrp="1"/>
          </p:cNvSpPr>
          <p:nvPr>
            <p:ph type="dt" sz="half" idx="10"/>
          </p:nvPr>
        </p:nvSpPr>
        <p:spPr/>
        <p:txBody>
          <a:bodyPr/>
          <a:lstStyle/>
          <a:p>
            <a:fld id="{ACFE9DB1-5E2D-1043-87C3-9878995B91AE}" type="datetimeFigureOut">
              <a:rPr lang="en-US" smtClean="0"/>
              <a:t>2/18/19</a:t>
            </a:fld>
            <a:endParaRPr lang="en-US"/>
          </a:p>
        </p:txBody>
      </p:sp>
      <p:sp>
        <p:nvSpPr>
          <p:cNvPr id="5" name="Footer Placeholder 4">
            <a:extLst>
              <a:ext uri="{FF2B5EF4-FFF2-40B4-BE49-F238E27FC236}">
                <a16:creationId xmlns:a16="http://schemas.microsoft.com/office/drawing/2014/main" id="{0A748EE5-2ECC-3145-AF25-1E30A08AF4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AA0BCE-BB60-7C45-9D43-B57275ACB717}"/>
              </a:ext>
            </a:extLst>
          </p:cNvPr>
          <p:cNvSpPr>
            <a:spLocks noGrp="1"/>
          </p:cNvSpPr>
          <p:nvPr>
            <p:ph type="sldNum" sz="quarter" idx="12"/>
          </p:nvPr>
        </p:nvSpPr>
        <p:spPr/>
        <p:txBody>
          <a:bodyPr/>
          <a:lstStyle/>
          <a:p>
            <a:fld id="{2FD46B5F-5A03-8641-8B92-CB07D23C8CFD}" type="slidenum">
              <a:rPr lang="en-US" smtClean="0"/>
              <a:t>‹#›</a:t>
            </a:fld>
            <a:endParaRPr lang="en-US"/>
          </a:p>
        </p:txBody>
      </p:sp>
    </p:spTree>
    <p:extLst>
      <p:ext uri="{BB962C8B-B14F-4D97-AF65-F5344CB8AC3E}">
        <p14:creationId xmlns:p14="http://schemas.microsoft.com/office/powerpoint/2010/main" val="5000287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04504-E727-8B4B-90B5-BDB2E1B11B3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027A5CD-838F-B645-B9E6-BBF83AE5892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6D9086-6566-B549-A404-D8E36683411B}"/>
              </a:ext>
            </a:extLst>
          </p:cNvPr>
          <p:cNvSpPr>
            <a:spLocks noGrp="1"/>
          </p:cNvSpPr>
          <p:nvPr>
            <p:ph type="dt" sz="half" idx="10"/>
          </p:nvPr>
        </p:nvSpPr>
        <p:spPr/>
        <p:txBody>
          <a:bodyPr/>
          <a:lstStyle/>
          <a:p>
            <a:fld id="{ACFE9DB1-5E2D-1043-87C3-9878995B91AE}" type="datetimeFigureOut">
              <a:rPr lang="en-US" smtClean="0"/>
              <a:t>2/18/19</a:t>
            </a:fld>
            <a:endParaRPr lang="en-US"/>
          </a:p>
        </p:txBody>
      </p:sp>
      <p:sp>
        <p:nvSpPr>
          <p:cNvPr id="5" name="Footer Placeholder 4">
            <a:extLst>
              <a:ext uri="{FF2B5EF4-FFF2-40B4-BE49-F238E27FC236}">
                <a16:creationId xmlns:a16="http://schemas.microsoft.com/office/drawing/2014/main" id="{CBF19873-0EB9-6747-AE81-0B7F69A3D2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23AE17-41FC-944E-92BC-8313A61ED5DD}"/>
              </a:ext>
            </a:extLst>
          </p:cNvPr>
          <p:cNvSpPr>
            <a:spLocks noGrp="1"/>
          </p:cNvSpPr>
          <p:nvPr>
            <p:ph type="sldNum" sz="quarter" idx="12"/>
          </p:nvPr>
        </p:nvSpPr>
        <p:spPr/>
        <p:txBody>
          <a:bodyPr/>
          <a:lstStyle/>
          <a:p>
            <a:fld id="{2FD46B5F-5A03-8641-8B92-CB07D23C8CFD}" type="slidenum">
              <a:rPr lang="en-US" smtClean="0"/>
              <a:t>‹#›</a:t>
            </a:fld>
            <a:endParaRPr lang="en-US"/>
          </a:p>
        </p:txBody>
      </p:sp>
    </p:spTree>
    <p:extLst>
      <p:ext uri="{BB962C8B-B14F-4D97-AF65-F5344CB8AC3E}">
        <p14:creationId xmlns:p14="http://schemas.microsoft.com/office/powerpoint/2010/main" val="2516361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A17D674-E6F2-8B40-9D85-84C87A117D3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358C568-DDF8-D94D-B38A-CDD3D65BCBE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F4ED2F-4CC9-1A49-8E93-9CB97A4CFD3C}"/>
              </a:ext>
            </a:extLst>
          </p:cNvPr>
          <p:cNvSpPr>
            <a:spLocks noGrp="1"/>
          </p:cNvSpPr>
          <p:nvPr>
            <p:ph type="dt" sz="half" idx="10"/>
          </p:nvPr>
        </p:nvSpPr>
        <p:spPr/>
        <p:txBody>
          <a:bodyPr/>
          <a:lstStyle/>
          <a:p>
            <a:fld id="{ACFE9DB1-5E2D-1043-87C3-9878995B91AE}" type="datetimeFigureOut">
              <a:rPr lang="en-US" smtClean="0"/>
              <a:t>2/18/19</a:t>
            </a:fld>
            <a:endParaRPr lang="en-US"/>
          </a:p>
        </p:txBody>
      </p:sp>
      <p:sp>
        <p:nvSpPr>
          <p:cNvPr id="5" name="Footer Placeholder 4">
            <a:extLst>
              <a:ext uri="{FF2B5EF4-FFF2-40B4-BE49-F238E27FC236}">
                <a16:creationId xmlns:a16="http://schemas.microsoft.com/office/drawing/2014/main" id="{92DAF100-1465-BE46-8087-741437F759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05020D-D16B-384F-96B8-95D12E9DEAB0}"/>
              </a:ext>
            </a:extLst>
          </p:cNvPr>
          <p:cNvSpPr>
            <a:spLocks noGrp="1"/>
          </p:cNvSpPr>
          <p:nvPr>
            <p:ph type="sldNum" sz="quarter" idx="12"/>
          </p:nvPr>
        </p:nvSpPr>
        <p:spPr/>
        <p:txBody>
          <a:bodyPr/>
          <a:lstStyle/>
          <a:p>
            <a:fld id="{2FD46B5F-5A03-8641-8B92-CB07D23C8CFD}" type="slidenum">
              <a:rPr lang="en-US" smtClean="0"/>
              <a:t>‹#›</a:t>
            </a:fld>
            <a:endParaRPr lang="en-US"/>
          </a:p>
        </p:txBody>
      </p:sp>
    </p:spTree>
    <p:extLst>
      <p:ext uri="{BB962C8B-B14F-4D97-AF65-F5344CB8AC3E}">
        <p14:creationId xmlns:p14="http://schemas.microsoft.com/office/powerpoint/2010/main" val="18924412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D7259-01FA-EB45-8743-304A38A325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EBD27B9-1203-0940-839E-5041B8D8AD5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32AAA5-24D4-9549-B379-F37EA7027D29}"/>
              </a:ext>
            </a:extLst>
          </p:cNvPr>
          <p:cNvSpPr>
            <a:spLocks noGrp="1"/>
          </p:cNvSpPr>
          <p:nvPr>
            <p:ph type="dt" sz="half" idx="10"/>
          </p:nvPr>
        </p:nvSpPr>
        <p:spPr/>
        <p:txBody>
          <a:bodyPr/>
          <a:lstStyle/>
          <a:p>
            <a:fld id="{ACFE9DB1-5E2D-1043-87C3-9878995B91AE}" type="datetimeFigureOut">
              <a:rPr lang="en-US" smtClean="0"/>
              <a:t>2/18/19</a:t>
            </a:fld>
            <a:endParaRPr lang="en-US"/>
          </a:p>
        </p:txBody>
      </p:sp>
      <p:sp>
        <p:nvSpPr>
          <p:cNvPr id="5" name="Footer Placeholder 4">
            <a:extLst>
              <a:ext uri="{FF2B5EF4-FFF2-40B4-BE49-F238E27FC236}">
                <a16:creationId xmlns:a16="http://schemas.microsoft.com/office/drawing/2014/main" id="{5EA02D64-B4CA-3546-A75C-02B9A4CDCE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D1C691-30B5-3446-BC37-2AB91C5908CD}"/>
              </a:ext>
            </a:extLst>
          </p:cNvPr>
          <p:cNvSpPr>
            <a:spLocks noGrp="1"/>
          </p:cNvSpPr>
          <p:nvPr>
            <p:ph type="sldNum" sz="quarter" idx="12"/>
          </p:nvPr>
        </p:nvSpPr>
        <p:spPr/>
        <p:txBody>
          <a:bodyPr/>
          <a:lstStyle/>
          <a:p>
            <a:fld id="{2FD46B5F-5A03-8641-8B92-CB07D23C8CFD}" type="slidenum">
              <a:rPr lang="en-US" smtClean="0"/>
              <a:t>‹#›</a:t>
            </a:fld>
            <a:endParaRPr lang="en-US"/>
          </a:p>
        </p:txBody>
      </p:sp>
    </p:spTree>
    <p:extLst>
      <p:ext uri="{BB962C8B-B14F-4D97-AF65-F5344CB8AC3E}">
        <p14:creationId xmlns:p14="http://schemas.microsoft.com/office/powerpoint/2010/main" val="24372104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93D15-A25B-E144-902C-857DD8DE45A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C54152F-7585-8D4C-9F7D-9E096B872D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351E19B-9C01-B641-96E5-F606B2041230}"/>
              </a:ext>
            </a:extLst>
          </p:cNvPr>
          <p:cNvSpPr>
            <a:spLocks noGrp="1"/>
          </p:cNvSpPr>
          <p:nvPr>
            <p:ph type="dt" sz="half" idx="10"/>
          </p:nvPr>
        </p:nvSpPr>
        <p:spPr/>
        <p:txBody>
          <a:bodyPr/>
          <a:lstStyle/>
          <a:p>
            <a:fld id="{ACFE9DB1-5E2D-1043-87C3-9878995B91AE}" type="datetimeFigureOut">
              <a:rPr lang="en-US" smtClean="0"/>
              <a:t>2/18/19</a:t>
            </a:fld>
            <a:endParaRPr lang="en-US"/>
          </a:p>
        </p:txBody>
      </p:sp>
      <p:sp>
        <p:nvSpPr>
          <p:cNvPr id="5" name="Footer Placeholder 4">
            <a:extLst>
              <a:ext uri="{FF2B5EF4-FFF2-40B4-BE49-F238E27FC236}">
                <a16:creationId xmlns:a16="http://schemas.microsoft.com/office/drawing/2014/main" id="{14BC1141-63EE-5240-8346-1BE3C883F7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513977-E6AF-0C48-9971-19D7A474D834}"/>
              </a:ext>
            </a:extLst>
          </p:cNvPr>
          <p:cNvSpPr>
            <a:spLocks noGrp="1"/>
          </p:cNvSpPr>
          <p:nvPr>
            <p:ph type="sldNum" sz="quarter" idx="12"/>
          </p:nvPr>
        </p:nvSpPr>
        <p:spPr/>
        <p:txBody>
          <a:bodyPr/>
          <a:lstStyle/>
          <a:p>
            <a:fld id="{2FD46B5F-5A03-8641-8B92-CB07D23C8CFD}" type="slidenum">
              <a:rPr lang="en-US" smtClean="0"/>
              <a:t>‹#›</a:t>
            </a:fld>
            <a:endParaRPr lang="en-US"/>
          </a:p>
        </p:txBody>
      </p:sp>
    </p:spTree>
    <p:extLst>
      <p:ext uri="{BB962C8B-B14F-4D97-AF65-F5344CB8AC3E}">
        <p14:creationId xmlns:p14="http://schemas.microsoft.com/office/powerpoint/2010/main" val="5537904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98BC2-9507-AF46-B5FA-EC553021BE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DB566C-0DB5-6349-B664-CC5E6366310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AD14F55-F42D-0845-8CB7-659585BAD93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BA55BD8-D095-1E43-B49C-66B25941789B}"/>
              </a:ext>
            </a:extLst>
          </p:cNvPr>
          <p:cNvSpPr>
            <a:spLocks noGrp="1"/>
          </p:cNvSpPr>
          <p:nvPr>
            <p:ph type="dt" sz="half" idx="10"/>
          </p:nvPr>
        </p:nvSpPr>
        <p:spPr/>
        <p:txBody>
          <a:bodyPr/>
          <a:lstStyle/>
          <a:p>
            <a:fld id="{ACFE9DB1-5E2D-1043-87C3-9878995B91AE}" type="datetimeFigureOut">
              <a:rPr lang="en-US" smtClean="0"/>
              <a:t>2/18/19</a:t>
            </a:fld>
            <a:endParaRPr lang="en-US"/>
          </a:p>
        </p:txBody>
      </p:sp>
      <p:sp>
        <p:nvSpPr>
          <p:cNvPr id="6" name="Footer Placeholder 5">
            <a:extLst>
              <a:ext uri="{FF2B5EF4-FFF2-40B4-BE49-F238E27FC236}">
                <a16:creationId xmlns:a16="http://schemas.microsoft.com/office/drawing/2014/main" id="{2A3E614E-2CF7-1640-A8ED-EB9045F4A8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9B29733-6533-2B40-9894-D44C73A7C21F}"/>
              </a:ext>
            </a:extLst>
          </p:cNvPr>
          <p:cNvSpPr>
            <a:spLocks noGrp="1"/>
          </p:cNvSpPr>
          <p:nvPr>
            <p:ph type="sldNum" sz="quarter" idx="12"/>
          </p:nvPr>
        </p:nvSpPr>
        <p:spPr/>
        <p:txBody>
          <a:bodyPr/>
          <a:lstStyle/>
          <a:p>
            <a:fld id="{2FD46B5F-5A03-8641-8B92-CB07D23C8CFD}" type="slidenum">
              <a:rPr lang="en-US" smtClean="0"/>
              <a:t>‹#›</a:t>
            </a:fld>
            <a:endParaRPr lang="en-US"/>
          </a:p>
        </p:txBody>
      </p:sp>
    </p:spTree>
    <p:extLst>
      <p:ext uri="{BB962C8B-B14F-4D97-AF65-F5344CB8AC3E}">
        <p14:creationId xmlns:p14="http://schemas.microsoft.com/office/powerpoint/2010/main" val="20274442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40897-2844-F34A-B1EE-97FD8BE915A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F612B93-593F-354F-BBA5-A4F926AFAB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F0D07BA-3964-614D-9082-F3FDC4F405B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F1AA159-6738-0B43-AB72-AD4A18E36E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563C744-422D-7B4C-84B5-01E4DCFF1C1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19B6DD9-6E12-264A-A001-F8374C230BBB}"/>
              </a:ext>
            </a:extLst>
          </p:cNvPr>
          <p:cNvSpPr>
            <a:spLocks noGrp="1"/>
          </p:cNvSpPr>
          <p:nvPr>
            <p:ph type="dt" sz="half" idx="10"/>
          </p:nvPr>
        </p:nvSpPr>
        <p:spPr/>
        <p:txBody>
          <a:bodyPr/>
          <a:lstStyle/>
          <a:p>
            <a:fld id="{ACFE9DB1-5E2D-1043-87C3-9878995B91AE}" type="datetimeFigureOut">
              <a:rPr lang="en-US" smtClean="0"/>
              <a:t>2/18/19</a:t>
            </a:fld>
            <a:endParaRPr lang="en-US"/>
          </a:p>
        </p:txBody>
      </p:sp>
      <p:sp>
        <p:nvSpPr>
          <p:cNvPr id="8" name="Footer Placeholder 7">
            <a:extLst>
              <a:ext uri="{FF2B5EF4-FFF2-40B4-BE49-F238E27FC236}">
                <a16:creationId xmlns:a16="http://schemas.microsoft.com/office/drawing/2014/main" id="{82A901FC-D992-2C43-BEFF-B51093EEBB6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E600686-1854-2642-9653-0C13F1DC82ED}"/>
              </a:ext>
            </a:extLst>
          </p:cNvPr>
          <p:cNvSpPr>
            <a:spLocks noGrp="1"/>
          </p:cNvSpPr>
          <p:nvPr>
            <p:ph type="sldNum" sz="quarter" idx="12"/>
          </p:nvPr>
        </p:nvSpPr>
        <p:spPr/>
        <p:txBody>
          <a:bodyPr/>
          <a:lstStyle/>
          <a:p>
            <a:fld id="{2FD46B5F-5A03-8641-8B92-CB07D23C8CFD}" type="slidenum">
              <a:rPr lang="en-US" smtClean="0"/>
              <a:t>‹#›</a:t>
            </a:fld>
            <a:endParaRPr lang="en-US"/>
          </a:p>
        </p:txBody>
      </p:sp>
    </p:spTree>
    <p:extLst>
      <p:ext uri="{BB962C8B-B14F-4D97-AF65-F5344CB8AC3E}">
        <p14:creationId xmlns:p14="http://schemas.microsoft.com/office/powerpoint/2010/main" val="14093795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328A5-0503-604C-98DA-2D88ABA8319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A83BE02-715D-F242-9EF7-797D94CAA6E6}"/>
              </a:ext>
            </a:extLst>
          </p:cNvPr>
          <p:cNvSpPr>
            <a:spLocks noGrp="1"/>
          </p:cNvSpPr>
          <p:nvPr>
            <p:ph type="dt" sz="half" idx="10"/>
          </p:nvPr>
        </p:nvSpPr>
        <p:spPr/>
        <p:txBody>
          <a:bodyPr/>
          <a:lstStyle/>
          <a:p>
            <a:fld id="{ACFE9DB1-5E2D-1043-87C3-9878995B91AE}" type="datetimeFigureOut">
              <a:rPr lang="en-US" smtClean="0"/>
              <a:t>2/18/19</a:t>
            </a:fld>
            <a:endParaRPr lang="en-US"/>
          </a:p>
        </p:txBody>
      </p:sp>
      <p:sp>
        <p:nvSpPr>
          <p:cNvPr id="4" name="Footer Placeholder 3">
            <a:extLst>
              <a:ext uri="{FF2B5EF4-FFF2-40B4-BE49-F238E27FC236}">
                <a16:creationId xmlns:a16="http://schemas.microsoft.com/office/drawing/2014/main" id="{19910DC1-E0B2-9746-BB8D-CC5D98A004D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5E563FF-3B5A-FA44-BADC-5F4518117970}"/>
              </a:ext>
            </a:extLst>
          </p:cNvPr>
          <p:cNvSpPr>
            <a:spLocks noGrp="1"/>
          </p:cNvSpPr>
          <p:nvPr>
            <p:ph type="sldNum" sz="quarter" idx="12"/>
          </p:nvPr>
        </p:nvSpPr>
        <p:spPr/>
        <p:txBody>
          <a:bodyPr/>
          <a:lstStyle/>
          <a:p>
            <a:fld id="{2FD46B5F-5A03-8641-8B92-CB07D23C8CFD}" type="slidenum">
              <a:rPr lang="en-US" smtClean="0"/>
              <a:t>‹#›</a:t>
            </a:fld>
            <a:endParaRPr lang="en-US"/>
          </a:p>
        </p:txBody>
      </p:sp>
    </p:spTree>
    <p:extLst>
      <p:ext uri="{BB962C8B-B14F-4D97-AF65-F5344CB8AC3E}">
        <p14:creationId xmlns:p14="http://schemas.microsoft.com/office/powerpoint/2010/main" val="34903081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AB88B49-9432-304E-8F16-74C6B8C28E5F}"/>
              </a:ext>
            </a:extLst>
          </p:cNvPr>
          <p:cNvSpPr>
            <a:spLocks noGrp="1"/>
          </p:cNvSpPr>
          <p:nvPr>
            <p:ph type="dt" sz="half" idx="10"/>
          </p:nvPr>
        </p:nvSpPr>
        <p:spPr/>
        <p:txBody>
          <a:bodyPr/>
          <a:lstStyle/>
          <a:p>
            <a:fld id="{ACFE9DB1-5E2D-1043-87C3-9878995B91AE}" type="datetimeFigureOut">
              <a:rPr lang="en-US" smtClean="0"/>
              <a:t>2/18/19</a:t>
            </a:fld>
            <a:endParaRPr lang="en-US"/>
          </a:p>
        </p:txBody>
      </p:sp>
      <p:sp>
        <p:nvSpPr>
          <p:cNvPr id="3" name="Footer Placeholder 2">
            <a:extLst>
              <a:ext uri="{FF2B5EF4-FFF2-40B4-BE49-F238E27FC236}">
                <a16:creationId xmlns:a16="http://schemas.microsoft.com/office/drawing/2014/main" id="{611A3E64-A4D3-E54A-A599-F9421E42D6C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0E6BDD-F6F0-7544-BF48-F696F0D3F4EA}"/>
              </a:ext>
            </a:extLst>
          </p:cNvPr>
          <p:cNvSpPr>
            <a:spLocks noGrp="1"/>
          </p:cNvSpPr>
          <p:nvPr>
            <p:ph type="sldNum" sz="quarter" idx="12"/>
          </p:nvPr>
        </p:nvSpPr>
        <p:spPr/>
        <p:txBody>
          <a:bodyPr/>
          <a:lstStyle/>
          <a:p>
            <a:fld id="{2FD46B5F-5A03-8641-8B92-CB07D23C8CFD}" type="slidenum">
              <a:rPr lang="en-US" smtClean="0"/>
              <a:t>‹#›</a:t>
            </a:fld>
            <a:endParaRPr lang="en-US"/>
          </a:p>
        </p:txBody>
      </p:sp>
    </p:spTree>
    <p:extLst>
      <p:ext uri="{BB962C8B-B14F-4D97-AF65-F5344CB8AC3E}">
        <p14:creationId xmlns:p14="http://schemas.microsoft.com/office/powerpoint/2010/main" val="870323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C1F37-8468-8346-9B91-01A3178706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0BC513B-EC4C-884E-B12E-49140686D6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1CA1AC1-D142-614A-B093-5167153B71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1BC0F4D-F239-3E43-941C-21B48C56C93C}"/>
              </a:ext>
            </a:extLst>
          </p:cNvPr>
          <p:cNvSpPr>
            <a:spLocks noGrp="1"/>
          </p:cNvSpPr>
          <p:nvPr>
            <p:ph type="dt" sz="half" idx="10"/>
          </p:nvPr>
        </p:nvSpPr>
        <p:spPr/>
        <p:txBody>
          <a:bodyPr/>
          <a:lstStyle/>
          <a:p>
            <a:fld id="{ACFE9DB1-5E2D-1043-87C3-9878995B91AE}" type="datetimeFigureOut">
              <a:rPr lang="en-US" smtClean="0"/>
              <a:t>2/18/19</a:t>
            </a:fld>
            <a:endParaRPr lang="en-US"/>
          </a:p>
        </p:txBody>
      </p:sp>
      <p:sp>
        <p:nvSpPr>
          <p:cNvPr id="6" name="Footer Placeholder 5">
            <a:extLst>
              <a:ext uri="{FF2B5EF4-FFF2-40B4-BE49-F238E27FC236}">
                <a16:creationId xmlns:a16="http://schemas.microsoft.com/office/drawing/2014/main" id="{7D442A78-4F9B-BA40-833D-7DD1FE88E8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093ECF-5B46-B547-93FC-345ED8156E62}"/>
              </a:ext>
            </a:extLst>
          </p:cNvPr>
          <p:cNvSpPr>
            <a:spLocks noGrp="1"/>
          </p:cNvSpPr>
          <p:nvPr>
            <p:ph type="sldNum" sz="quarter" idx="12"/>
          </p:nvPr>
        </p:nvSpPr>
        <p:spPr/>
        <p:txBody>
          <a:bodyPr/>
          <a:lstStyle/>
          <a:p>
            <a:fld id="{2FD46B5F-5A03-8641-8B92-CB07D23C8CFD}" type="slidenum">
              <a:rPr lang="en-US" smtClean="0"/>
              <a:t>‹#›</a:t>
            </a:fld>
            <a:endParaRPr lang="en-US"/>
          </a:p>
        </p:txBody>
      </p:sp>
    </p:spTree>
    <p:extLst>
      <p:ext uri="{BB962C8B-B14F-4D97-AF65-F5344CB8AC3E}">
        <p14:creationId xmlns:p14="http://schemas.microsoft.com/office/powerpoint/2010/main" val="5432272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21101-1EE1-874A-B071-B857118CDC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2FA55FA-D620-A040-86DA-9535BE93C29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131D3DD-AAC8-CD45-83B9-60F9979321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E49A4E4-9692-6840-8536-E48B03EFCF79}"/>
              </a:ext>
            </a:extLst>
          </p:cNvPr>
          <p:cNvSpPr>
            <a:spLocks noGrp="1"/>
          </p:cNvSpPr>
          <p:nvPr>
            <p:ph type="dt" sz="half" idx="10"/>
          </p:nvPr>
        </p:nvSpPr>
        <p:spPr/>
        <p:txBody>
          <a:bodyPr/>
          <a:lstStyle/>
          <a:p>
            <a:fld id="{ACFE9DB1-5E2D-1043-87C3-9878995B91AE}" type="datetimeFigureOut">
              <a:rPr lang="en-US" smtClean="0"/>
              <a:t>2/18/19</a:t>
            </a:fld>
            <a:endParaRPr lang="en-US"/>
          </a:p>
        </p:txBody>
      </p:sp>
      <p:sp>
        <p:nvSpPr>
          <p:cNvPr id="6" name="Footer Placeholder 5">
            <a:extLst>
              <a:ext uri="{FF2B5EF4-FFF2-40B4-BE49-F238E27FC236}">
                <a16:creationId xmlns:a16="http://schemas.microsoft.com/office/drawing/2014/main" id="{256A1038-5A85-DD4E-BD80-DAFEC28C14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8AF1CA-525A-104E-A395-AB97D67B8B07}"/>
              </a:ext>
            </a:extLst>
          </p:cNvPr>
          <p:cNvSpPr>
            <a:spLocks noGrp="1"/>
          </p:cNvSpPr>
          <p:nvPr>
            <p:ph type="sldNum" sz="quarter" idx="12"/>
          </p:nvPr>
        </p:nvSpPr>
        <p:spPr/>
        <p:txBody>
          <a:bodyPr/>
          <a:lstStyle/>
          <a:p>
            <a:fld id="{2FD46B5F-5A03-8641-8B92-CB07D23C8CFD}" type="slidenum">
              <a:rPr lang="en-US" smtClean="0"/>
              <a:t>‹#›</a:t>
            </a:fld>
            <a:endParaRPr lang="en-US"/>
          </a:p>
        </p:txBody>
      </p:sp>
    </p:spTree>
    <p:extLst>
      <p:ext uri="{BB962C8B-B14F-4D97-AF65-F5344CB8AC3E}">
        <p14:creationId xmlns:p14="http://schemas.microsoft.com/office/powerpoint/2010/main" val="33386496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4BC7BFE-DC10-7C42-93A5-EC2F49BCED7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8D4A842-451B-CC4A-B3F5-49C58AA8760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B44E4D-FBBD-704C-9470-9BEC22A22F2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FE9DB1-5E2D-1043-87C3-9878995B91AE}" type="datetimeFigureOut">
              <a:rPr lang="en-US" smtClean="0"/>
              <a:t>2/18/19</a:t>
            </a:fld>
            <a:endParaRPr lang="en-US"/>
          </a:p>
        </p:txBody>
      </p:sp>
      <p:sp>
        <p:nvSpPr>
          <p:cNvPr id="5" name="Footer Placeholder 4">
            <a:extLst>
              <a:ext uri="{FF2B5EF4-FFF2-40B4-BE49-F238E27FC236}">
                <a16:creationId xmlns:a16="http://schemas.microsoft.com/office/drawing/2014/main" id="{E06D356F-31CD-5F46-9025-CEB4975965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359EFE7-3D30-F743-925B-D326EE0E8FD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D46B5F-5A03-8641-8B92-CB07D23C8CFD}" type="slidenum">
              <a:rPr lang="en-US" smtClean="0"/>
              <a:t>‹#›</a:t>
            </a:fld>
            <a:endParaRPr lang="en-US"/>
          </a:p>
        </p:txBody>
      </p:sp>
    </p:spTree>
    <p:extLst>
      <p:ext uri="{BB962C8B-B14F-4D97-AF65-F5344CB8AC3E}">
        <p14:creationId xmlns:p14="http://schemas.microsoft.com/office/powerpoint/2010/main" val="42813959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AF3DF-EE12-274D-BFF1-CCF57FF9EF9B}"/>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1E5FB29C-398E-AC4F-8997-EEFA727E46C8}"/>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3436357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11D02E6-698A-7749-9AB3-4B5BA1ACF85A}"/>
              </a:ext>
            </a:extLst>
          </p:cNvPr>
          <p:cNvPicPr>
            <a:picLocks noChangeAspect="1"/>
          </p:cNvPicPr>
          <p:nvPr/>
        </p:nvPicPr>
        <p:blipFill>
          <a:blip r:embed="rId2"/>
          <a:stretch>
            <a:fillRect/>
          </a:stretch>
        </p:blipFill>
        <p:spPr>
          <a:xfrm>
            <a:off x="1099457" y="-3739"/>
            <a:ext cx="9987643" cy="6861739"/>
          </a:xfrm>
          <a:prstGeom prst="rect">
            <a:avLst/>
          </a:prstGeom>
        </p:spPr>
      </p:pic>
    </p:spTree>
    <p:extLst>
      <p:ext uri="{BB962C8B-B14F-4D97-AF65-F5344CB8AC3E}">
        <p14:creationId xmlns:p14="http://schemas.microsoft.com/office/powerpoint/2010/main" val="2678057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A9BECA1-8C1E-DE4B-A7E2-C8A7DDE68341}"/>
              </a:ext>
            </a:extLst>
          </p:cNvPr>
          <p:cNvPicPr>
            <a:picLocks noChangeAspect="1"/>
          </p:cNvPicPr>
          <p:nvPr/>
        </p:nvPicPr>
        <p:blipFill>
          <a:blip r:embed="rId2"/>
          <a:stretch>
            <a:fillRect/>
          </a:stretch>
        </p:blipFill>
        <p:spPr>
          <a:xfrm>
            <a:off x="960120" y="0"/>
            <a:ext cx="10271760" cy="6858000"/>
          </a:xfrm>
          <a:prstGeom prst="rect">
            <a:avLst/>
          </a:prstGeom>
        </p:spPr>
      </p:pic>
    </p:spTree>
    <p:extLst>
      <p:ext uri="{BB962C8B-B14F-4D97-AF65-F5344CB8AC3E}">
        <p14:creationId xmlns:p14="http://schemas.microsoft.com/office/powerpoint/2010/main" val="35769246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D80D8AC-9984-8B49-B8FA-A1ACCF0782F6}"/>
              </a:ext>
            </a:extLst>
          </p:cNvPr>
          <p:cNvPicPr>
            <a:picLocks noChangeAspect="1"/>
          </p:cNvPicPr>
          <p:nvPr/>
        </p:nvPicPr>
        <p:blipFill>
          <a:blip r:embed="rId3"/>
          <a:stretch>
            <a:fillRect/>
          </a:stretch>
        </p:blipFill>
        <p:spPr>
          <a:xfrm>
            <a:off x="1082040" y="0"/>
            <a:ext cx="10027920" cy="6858000"/>
          </a:xfrm>
          <a:prstGeom prst="rect">
            <a:avLst/>
          </a:prstGeom>
        </p:spPr>
      </p:pic>
    </p:spTree>
    <p:extLst>
      <p:ext uri="{BB962C8B-B14F-4D97-AF65-F5344CB8AC3E}">
        <p14:creationId xmlns:p14="http://schemas.microsoft.com/office/powerpoint/2010/main" val="6950597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F72A6E3-F62B-E145-9094-800C6421C6DB}"/>
              </a:ext>
            </a:extLst>
          </p:cNvPr>
          <p:cNvPicPr>
            <a:picLocks noChangeAspect="1"/>
          </p:cNvPicPr>
          <p:nvPr/>
        </p:nvPicPr>
        <p:blipFill>
          <a:blip r:embed="rId3"/>
          <a:stretch>
            <a:fillRect/>
          </a:stretch>
        </p:blipFill>
        <p:spPr>
          <a:xfrm>
            <a:off x="1430694" y="0"/>
            <a:ext cx="9330612" cy="6858000"/>
          </a:xfrm>
          <a:prstGeom prst="rect">
            <a:avLst/>
          </a:prstGeom>
        </p:spPr>
      </p:pic>
    </p:spTree>
    <p:extLst>
      <p:ext uri="{BB962C8B-B14F-4D97-AF65-F5344CB8AC3E}">
        <p14:creationId xmlns:p14="http://schemas.microsoft.com/office/powerpoint/2010/main" val="3517303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56CE0-3C8A-934B-8C9C-28573E51EA9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75EE6D8-6AE5-F145-B933-6D75680D3981}"/>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6A84ADC7-8BB0-984B-AE37-1248649D2EAA}"/>
              </a:ext>
            </a:extLst>
          </p:cNvPr>
          <p:cNvPicPr>
            <a:picLocks noChangeAspect="1"/>
          </p:cNvPicPr>
          <p:nvPr/>
        </p:nvPicPr>
        <p:blipFill>
          <a:blip r:embed="rId3"/>
          <a:stretch>
            <a:fillRect/>
          </a:stretch>
        </p:blipFill>
        <p:spPr>
          <a:xfrm>
            <a:off x="952500" y="0"/>
            <a:ext cx="10287000" cy="6858000"/>
          </a:xfrm>
          <a:prstGeom prst="rect">
            <a:avLst/>
          </a:prstGeom>
        </p:spPr>
      </p:pic>
    </p:spTree>
    <p:extLst>
      <p:ext uri="{BB962C8B-B14F-4D97-AF65-F5344CB8AC3E}">
        <p14:creationId xmlns:p14="http://schemas.microsoft.com/office/powerpoint/2010/main" val="610757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EDE446F-96DB-2547-883B-B6FECCCF37F0}"/>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4819867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TotalTime>
  <Words>294</Words>
  <Application>Microsoft Macintosh PowerPoint</Application>
  <PresentationFormat>Widescreen</PresentationFormat>
  <Paragraphs>18</Paragraphs>
  <Slides>7</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2</cp:revision>
  <dcterms:created xsi:type="dcterms:W3CDTF">2019-02-18T23:30:43Z</dcterms:created>
  <dcterms:modified xsi:type="dcterms:W3CDTF">2019-02-18T23:54:14Z</dcterms:modified>
</cp:coreProperties>
</file>

<file path=docProps/thumbnail.jpeg>
</file>